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37" r:id="rId8"/>
    <p:sldId id="317" r:id="rId9"/>
    <p:sldId id="290" r:id="rId10"/>
    <p:sldId id="336" r:id="rId11"/>
    <p:sldId id="308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4932E"/>
    <a:srgbClr val="FFFFFF"/>
    <a:srgbClr val="F06633"/>
    <a:srgbClr val="F2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20822369904675"/>
          <c:y val="8.5077876402612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45740824339494"/>
          <c:y val="0.24279988196920035"/>
          <c:w val="0.38034204656093501"/>
          <c:h val="0.586447512181895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-0.18784506128453718"/>
                  <c:y val="7.9040717042794029E-2"/>
                </c:manualLayout>
              </c:layout>
              <c:tx>
                <c:rich>
                  <a:bodyPr/>
                  <a:lstStyle/>
                  <a:p>
                    <a:fld id="{3CA38D52-A217-421A-9E4E-543166AD73B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0.17885771284289168"/>
                  <c:y val="-2.6172210869540941E-2"/>
                </c:manualLayout>
              </c:layout>
              <c:tx>
                <c:rich>
                  <a:bodyPr/>
                  <a:lstStyle/>
                  <a:p>
                    <a:fld id="{CB1B8D5D-49F6-450F-AE85-BD229A4B1B0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Citizen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F-469C-9E18-5363D247755E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2EF-469C-9E18-5363D247755E}"/>
              </c:ext>
            </c:extLst>
          </c:dPt>
          <c:dLbls>
            <c:dLbl>
              <c:idx val="0"/>
              <c:layout>
                <c:manualLayout>
                  <c:x val="-6.5982789834155495E-3"/>
                  <c:y val="1.6116669203944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F-469C-9E18-5363D247755E}"/>
                </c:ext>
              </c:extLst>
            </c:dLbl>
            <c:dLbl>
              <c:idx val="1"/>
              <c:layout>
                <c:manualLayout>
                  <c:x val="0.14848978081457911"/>
                  <c:y val="-0.17857182485594106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2EF-469C-9E18-5363D2477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0.16200000000000001</c:v>
                </c:pt>
                <c:pt idx="1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F-469C-9E18-5363D2477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56990099153404"/>
          <c:y val="0.48840031137231193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5823186501577161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Partner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86-4DDE-BBD3-207B5D568312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86-4DDE-BBD3-207B5D568312}"/>
              </c:ext>
            </c:extLst>
          </c:dPt>
          <c:dLbls>
            <c:dLbl>
              <c:idx val="0"/>
              <c:layout>
                <c:manualLayout>
                  <c:x val="-1.7595506837421448E-2"/>
                  <c:y val="-0.1811696124977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86-4DDE-BBD3-207B5D568312}"/>
                </c:ext>
              </c:extLst>
            </c:dLbl>
            <c:dLbl>
              <c:idx val="1"/>
              <c:layout>
                <c:manualLayout>
                  <c:x val="0.15948729731352382"/>
                  <c:y val="7.4409550342621252E-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686-4DDE-BBD3-207B5D5683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0.51700000000000002</c:v>
                </c:pt>
                <c:pt idx="1">
                  <c:v>0.48299999999999998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86-4DDE-BBD3-207B5D568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9224763195692032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Dependents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E-4660-98E6-45DB62ADE97A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E-4660-98E6-45DB62ADE97A}"/>
              </c:ext>
            </c:extLst>
          </c:dPt>
          <c:dLbls>
            <c:dLbl>
              <c:idx val="0"/>
              <c:layout>
                <c:manualLayout>
                  <c:x val="-0.18622188021004116"/>
                  <c:y val="-9.0981598005566724E-2"/>
                </c:manualLayout>
              </c:layout>
              <c:tx>
                <c:rich>
                  <a:bodyPr/>
                  <a:lstStyle/>
                  <a:p>
                    <a:fld id="{99945947-7B85-409A-A0CB-60FE58D7E91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CE-4660-98E6-45DB62ADE97A}"/>
                </c:ext>
              </c:extLst>
            </c:dLbl>
            <c:dLbl>
              <c:idx val="1"/>
              <c:layout>
                <c:manualLayout>
                  <c:x val="0.13382676223508166"/>
                  <c:y val="0.1370862258668280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CE-4660-98E6-45DB62ADE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E-4660-98E6-45DB62ADE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061657486859941"/>
          <c:y val="8.4899756927889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3671188680028"/>
          <c:y val="0.20047396793434547"/>
          <c:w val="0.64732657622639944"/>
          <c:h val="0.659038660665746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Churn</c:v>
                </c:pt>
              </c:strCache>
            </c:strRef>
          </c:tx>
          <c:spPr>
            <a:solidFill>
              <a:srgbClr val="F06633"/>
            </a:solidFill>
          </c:spPr>
          <c:dPt>
            <c:idx val="0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A-4D40-8693-67B349701CA1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A-4D40-8693-67B349701CA1}"/>
              </c:ext>
            </c:extLst>
          </c:dPt>
          <c:dLbls>
            <c:dLbl>
              <c:idx val="0"/>
              <c:layout>
                <c:manualLayout>
                  <c:x val="-0.22686059052340024"/>
                  <c:y val="0.182926028579893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7C392-A31B-4A90-A7E7-47C7460F820F}" type="VALUE">
                      <a:rPr lang="en-US" sz="20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48907088255352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BA-4D40-8693-67B349701CA1}"/>
                </c:ext>
              </c:extLst>
            </c:dLbl>
            <c:dLbl>
              <c:idx val="1"/>
              <c:layout>
                <c:manualLayout>
                  <c:x val="0.23004192295434767"/>
                  <c:y val="-0.196474415830700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34E14D-39E5-4F61-AB2A-F769881B401D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53257348125144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BA-4D40-8693-67B349701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0.26579999999999998</c:v>
                </c:pt>
                <c:pt idx="1">
                  <c:v>0.73419999999999996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A-4D40-8693-67B34970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2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B3B5E-7624-49D2-8E74-6AB9BCCE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"/>
          <a:stretch/>
        </p:blipFill>
        <p:spPr>
          <a:xfrm>
            <a:off x="424095" y="1025856"/>
            <a:ext cx="3793065" cy="224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BE49-604E-4E30-B975-2474CC06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5102113" y="1029512"/>
            <a:ext cx="3229637" cy="22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40579C-FDD6-4185-8013-E7E0297A996B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7A49570-F7B0-450C-8FAE-A66F228A7C35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4D16DCD-BBA3-4A25-B166-B889501D73DC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9DFB173-47E7-4834-BC8D-D77740CAA793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3" name="순서도: 처리 6">
                <a:extLst>
                  <a:ext uri="{FF2B5EF4-FFF2-40B4-BE49-F238E27FC236}">
                    <a16:creationId xmlns:a16="http://schemas.microsoft.com/office/drawing/2014/main" id="{BDE04283-9975-48D1-8BB5-D7FBB1D51688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4" name="순서도: 처리 56">
                <a:extLst>
                  <a:ext uri="{FF2B5EF4-FFF2-40B4-BE49-F238E27FC236}">
                    <a16:creationId xmlns:a16="http://schemas.microsoft.com/office/drawing/2014/main" id="{2952D9E1-2DC2-46AE-89D5-51014790A076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5" name="순서도: 처리 57">
                <a:extLst>
                  <a:ext uri="{FF2B5EF4-FFF2-40B4-BE49-F238E27FC236}">
                    <a16:creationId xmlns:a16="http://schemas.microsoft.com/office/drawing/2014/main" id="{82F66F20-2E7E-4866-9E75-B83B0850F727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6" name="순서도: 처리 58">
                <a:extLst>
                  <a:ext uri="{FF2B5EF4-FFF2-40B4-BE49-F238E27FC236}">
                    <a16:creationId xmlns:a16="http://schemas.microsoft.com/office/drawing/2014/main" id="{9B280A5B-D1F7-40E7-B65B-96E4E409EAA0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7" name="순서도: 처리 59">
                <a:extLst>
                  <a:ext uri="{FF2B5EF4-FFF2-40B4-BE49-F238E27FC236}">
                    <a16:creationId xmlns:a16="http://schemas.microsoft.com/office/drawing/2014/main" id="{FD2AAE1C-0298-463A-BF1B-134A2F7DDF8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8" name="순서도: 처리 60">
                <a:extLst>
                  <a:ext uri="{FF2B5EF4-FFF2-40B4-BE49-F238E27FC236}">
                    <a16:creationId xmlns:a16="http://schemas.microsoft.com/office/drawing/2014/main" id="{C22DAEAA-2603-4C0B-BE0A-98D4AAA23481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9" name="순서도: 처리 61">
                <a:extLst>
                  <a:ext uri="{FF2B5EF4-FFF2-40B4-BE49-F238E27FC236}">
                    <a16:creationId xmlns:a16="http://schemas.microsoft.com/office/drawing/2014/main" id="{97D0DA00-6840-4F62-858E-2D5306A3B981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0" name="순서도: 처리 62">
                <a:extLst>
                  <a:ext uri="{FF2B5EF4-FFF2-40B4-BE49-F238E27FC236}">
                    <a16:creationId xmlns:a16="http://schemas.microsoft.com/office/drawing/2014/main" id="{D3F66308-0F57-4487-BF1B-92C8D556C65B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1" name="순서도: 처리 63">
                <a:extLst>
                  <a:ext uri="{FF2B5EF4-FFF2-40B4-BE49-F238E27FC236}">
                    <a16:creationId xmlns:a16="http://schemas.microsoft.com/office/drawing/2014/main" id="{0952E451-0FB4-49BB-AC9C-FC32952484B3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2" name="순서도: 처리 64">
                <a:extLst>
                  <a:ext uri="{FF2B5EF4-FFF2-40B4-BE49-F238E27FC236}">
                    <a16:creationId xmlns:a16="http://schemas.microsoft.com/office/drawing/2014/main" id="{FBCA7CEC-C5CB-40A4-9394-CB82724348B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3" name="순서도: 처리 65">
                <a:extLst>
                  <a:ext uri="{FF2B5EF4-FFF2-40B4-BE49-F238E27FC236}">
                    <a16:creationId xmlns:a16="http://schemas.microsoft.com/office/drawing/2014/main" id="{56864B58-CBEC-4FC3-8A74-A54E602CF501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4" name="순서도: 처리 66">
                <a:extLst>
                  <a:ext uri="{FF2B5EF4-FFF2-40B4-BE49-F238E27FC236}">
                    <a16:creationId xmlns:a16="http://schemas.microsoft.com/office/drawing/2014/main" id="{16062329-40B0-4EBD-BAEB-91A650C2ADD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5" name="순서도: 처리 67">
                <a:extLst>
                  <a:ext uri="{FF2B5EF4-FFF2-40B4-BE49-F238E27FC236}">
                    <a16:creationId xmlns:a16="http://schemas.microsoft.com/office/drawing/2014/main" id="{C8955994-0E02-4D17-85DB-E46F87F3CA0F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6" name="순서도: 처리 68">
                <a:extLst>
                  <a:ext uri="{FF2B5EF4-FFF2-40B4-BE49-F238E27FC236}">
                    <a16:creationId xmlns:a16="http://schemas.microsoft.com/office/drawing/2014/main" id="{16AA8424-9D28-4654-9A19-D6B064AE3BEA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7" name="순서도: 처리 69">
                <a:extLst>
                  <a:ext uri="{FF2B5EF4-FFF2-40B4-BE49-F238E27FC236}">
                    <a16:creationId xmlns:a16="http://schemas.microsoft.com/office/drawing/2014/main" id="{6A906E10-C2D5-474C-9725-67AA626B8DBB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순서도: 처리 71">
                <a:extLst>
                  <a:ext uri="{FF2B5EF4-FFF2-40B4-BE49-F238E27FC236}">
                    <a16:creationId xmlns:a16="http://schemas.microsoft.com/office/drawing/2014/main" id="{1E98BF47-7010-4C14-A270-841625EE1959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순서도: 처리 72">
                <a:extLst>
                  <a:ext uri="{FF2B5EF4-FFF2-40B4-BE49-F238E27FC236}">
                    <a16:creationId xmlns:a16="http://schemas.microsoft.com/office/drawing/2014/main" id="{88E58358-A472-40D4-A912-138103FBB154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순서도: 처리 73">
                <a:extLst>
                  <a:ext uri="{FF2B5EF4-FFF2-40B4-BE49-F238E27FC236}">
                    <a16:creationId xmlns:a16="http://schemas.microsoft.com/office/drawing/2014/main" id="{A3D899E3-EFF4-44B3-ADFC-59B0F489313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순서도: 처리 74">
                <a:extLst>
                  <a:ext uri="{FF2B5EF4-FFF2-40B4-BE49-F238E27FC236}">
                    <a16:creationId xmlns:a16="http://schemas.microsoft.com/office/drawing/2014/main" id="{15854BC7-A95D-42E3-900E-B86946C3C46D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순서도: 처리 75">
                <a:extLst>
                  <a:ext uri="{FF2B5EF4-FFF2-40B4-BE49-F238E27FC236}">
                    <a16:creationId xmlns:a16="http://schemas.microsoft.com/office/drawing/2014/main" id="{842D7C3E-B6C2-4F69-AD71-E88A5165476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646CA5-C621-4F2E-8582-BA9C66BC316B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F6C022C-1432-41AC-BC8E-F6A5A35109FF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5" name="순서도: 처리 213">
                <a:extLst>
                  <a:ext uri="{FF2B5EF4-FFF2-40B4-BE49-F238E27FC236}">
                    <a16:creationId xmlns:a16="http://schemas.microsoft.com/office/drawing/2014/main" id="{261C26D9-8E4A-4020-B0C9-99A1B19A776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순서도: 처리 214">
                <a:extLst>
                  <a:ext uri="{FF2B5EF4-FFF2-40B4-BE49-F238E27FC236}">
                    <a16:creationId xmlns:a16="http://schemas.microsoft.com/office/drawing/2014/main" id="{7F1B88EE-3520-4D78-A360-58BCD5F8F3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순서도: 처리 215">
                <a:extLst>
                  <a:ext uri="{FF2B5EF4-FFF2-40B4-BE49-F238E27FC236}">
                    <a16:creationId xmlns:a16="http://schemas.microsoft.com/office/drawing/2014/main" id="{692BB212-DCDA-44B4-BE6C-CA064608E78D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8" name="순서도: 처리 216">
                <a:extLst>
                  <a:ext uri="{FF2B5EF4-FFF2-40B4-BE49-F238E27FC236}">
                    <a16:creationId xmlns:a16="http://schemas.microsoft.com/office/drawing/2014/main" id="{1FDFC224-76B9-4636-AA7F-57F588C168CC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순서도: 처리 217">
                <a:extLst>
                  <a:ext uri="{FF2B5EF4-FFF2-40B4-BE49-F238E27FC236}">
                    <a16:creationId xmlns:a16="http://schemas.microsoft.com/office/drawing/2014/main" id="{D49D404D-E166-40C7-88A6-4FB716B5082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0" name="순서도: 처리 218">
                <a:extLst>
                  <a:ext uri="{FF2B5EF4-FFF2-40B4-BE49-F238E27FC236}">
                    <a16:creationId xmlns:a16="http://schemas.microsoft.com/office/drawing/2014/main" id="{F8D0F332-B7CE-4450-84E4-689008BF5FCC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순서도: 처리 219">
                <a:extLst>
                  <a:ext uri="{FF2B5EF4-FFF2-40B4-BE49-F238E27FC236}">
                    <a16:creationId xmlns:a16="http://schemas.microsoft.com/office/drawing/2014/main" id="{CA1DA67C-FB98-4B86-ACE9-DD1185158BF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순서도: 처리 220">
                <a:extLst>
                  <a:ext uri="{FF2B5EF4-FFF2-40B4-BE49-F238E27FC236}">
                    <a16:creationId xmlns:a16="http://schemas.microsoft.com/office/drawing/2014/main" id="{9CFAE4E0-B966-4013-A30C-2EADDE5396DF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순서도: 처리 221">
                <a:extLst>
                  <a:ext uri="{FF2B5EF4-FFF2-40B4-BE49-F238E27FC236}">
                    <a16:creationId xmlns:a16="http://schemas.microsoft.com/office/drawing/2014/main" id="{1DE7A98F-744B-489E-A06A-98A88D9F472C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순서도: 처리 222">
                <a:extLst>
                  <a:ext uri="{FF2B5EF4-FFF2-40B4-BE49-F238E27FC236}">
                    <a16:creationId xmlns:a16="http://schemas.microsoft.com/office/drawing/2014/main" id="{2584D5F4-83A3-4F1E-ADC2-243758C827B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순서도: 처리 223">
                <a:extLst>
                  <a:ext uri="{FF2B5EF4-FFF2-40B4-BE49-F238E27FC236}">
                    <a16:creationId xmlns:a16="http://schemas.microsoft.com/office/drawing/2014/main" id="{190B58F0-3814-4BB4-8404-3ADAECE76757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6" name="순서도: 처리 224">
                <a:extLst>
                  <a:ext uri="{FF2B5EF4-FFF2-40B4-BE49-F238E27FC236}">
                    <a16:creationId xmlns:a16="http://schemas.microsoft.com/office/drawing/2014/main" id="{9A5BE556-56ED-4055-AB16-EF4285DCBD4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순서도: 처리 225">
                <a:extLst>
                  <a:ext uri="{FF2B5EF4-FFF2-40B4-BE49-F238E27FC236}">
                    <a16:creationId xmlns:a16="http://schemas.microsoft.com/office/drawing/2014/main" id="{66119FAA-F6BB-4936-A47A-1F389EE14D9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순서도: 처리 226">
                <a:extLst>
                  <a:ext uri="{FF2B5EF4-FFF2-40B4-BE49-F238E27FC236}">
                    <a16:creationId xmlns:a16="http://schemas.microsoft.com/office/drawing/2014/main" id="{AFFDBAB7-43FE-4520-AB51-D9272375EC5D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순서도: 처리 227">
                <a:extLst>
                  <a:ext uri="{FF2B5EF4-FFF2-40B4-BE49-F238E27FC236}">
                    <a16:creationId xmlns:a16="http://schemas.microsoft.com/office/drawing/2014/main" id="{0E40B0A2-085A-4BD1-AE27-2E0E47F43D29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0" name="순서도: 처리 228">
                <a:extLst>
                  <a:ext uri="{FF2B5EF4-FFF2-40B4-BE49-F238E27FC236}">
                    <a16:creationId xmlns:a16="http://schemas.microsoft.com/office/drawing/2014/main" id="{77864375-33C4-4A0E-8472-E515B3D585E3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순서도: 처리 229">
                <a:extLst>
                  <a:ext uri="{FF2B5EF4-FFF2-40B4-BE49-F238E27FC236}">
                    <a16:creationId xmlns:a16="http://schemas.microsoft.com/office/drawing/2014/main" id="{CD943390-9655-4C6B-89A3-9F85D73AEB47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2" name="순서도: 처리 230">
                <a:extLst>
                  <a:ext uri="{FF2B5EF4-FFF2-40B4-BE49-F238E27FC236}">
                    <a16:creationId xmlns:a16="http://schemas.microsoft.com/office/drawing/2014/main" id="{6CA51246-877F-4B6E-8132-D2370835F8F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순서도: 처리 231">
                <a:extLst>
                  <a:ext uri="{FF2B5EF4-FFF2-40B4-BE49-F238E27FC236}">
                    <a16:creationId xmlns:a16="http://schemas.microsoft.com/office/drawing/2014/main" id="{BC487141-07A4-4B1D-B2F2-8EC9B27BCD4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순서도: 처리 232">
                <a:extLst>
                  <a:ext uri="{FF2B5EF4-FFF2-40B4-BE49-F238E27FC236}">
                    <a16:creationId xmlns:a16="http://schemas.microsoft.com/office/drawing/2014/main" id="{AC517D8B-9D15-46D2-A391-F1D8360A069C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323735A1-8531-488B-B8CD-4745E517A76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93C2BF1-B325-4398-86F0-5127A45E68C7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7" name="타원 241">
                <a:extLst>
                  <a:ext uri="{FF2B5EF4-FFF2-40B4-BE49-F238E27FC236}">
                    <a16:creationId xmlns:a16="http://schemas.microsoft.com/office/drawing/2014/main" id="{6132CD6B-2ED5-4CE2-9413-081DB728AF61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Teardrop 1">
              <a:extLst>
                <a:ext uri="{FF2B5EF4-FFF2-40B4-BE49-F238E27FC236}">
                  <a16:creationId xmlns:a16="http://schemas.microsoft.com/office/drawing/2014/main" id="{9B560218-3792-497C-8535-BF05109E6F8F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B320F513-E35A-4486-919D-685E43AB00BE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10" grpId="0" animBg="1"/>
      <p:bldP spid="216" grpId="0" animBg="1"/>
      <p:bldP spid="218" grpId="0" animBg="1"/>
      <p:bldP spid="2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6"/>
              <a:ext cx="3120916" cy="733402"/>
              <a:chOff x="3233963" y="1954419"/>
              <a:chExt cx="2520767" cy="8870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Discount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Because this cluster tend to have medium high – high expense monthly charges, it’s a brilliant idea to give discount (without reducing product quality)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Mixuage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3" y="2683132"/>
              <a:ext cx="3186685" cy="617094"/>
              <a:chOff x="3233963" y="1954419"/>
              <a:chExt cx="1400520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65" y="3566848"/>
            <a:ext cx="1647741" cy="106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things. The dataset will be used twice. 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Evaluation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153243" y="94002"/>
            <a:ext cx="2582208" cy="103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810476" y="4046857"/>
            <a:ext cx="2301909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1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/>
          </p:nvPr>
        </p:nvGraphicFramePr>
        <p:xfrm>
          <a:off x="-711609" y="967799"/>
          <a:ext cx="4833494" cy="313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0C4D2-BF32-4AFF-8AE6-26469FD9B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196868"/>
              </p:ext>
            </p:extLst>
          </p:nvPr>
        </p:nvGraphicFramePr>
        <p:xfrm>
          <a:off x="2068382" y="233482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3E1BA84-A9D8-4C04-9B06-8B51DB04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754339"/>
              </p:ext>
            </p:extLst>
          </p:nvPr>
        </p:nvGraphicFramePr>
        <p:xfrm>
          <a:off x="2068382" y="1762311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2EF6241-EFD6-44EB-8A07-987CBA105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746901"/>
              </p:ext>
            </p:extLst>
          </p:nvPr>
        </p:nvGraphicFramePr>
        <p:xfrm>
          <a:off x="2068382" y="3312684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164848-A617-4041-A30D-B728DE29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24298"/>
              </p:ext>
            </p:extLst>
          </p:nvPr>
        </p:nvGraphicFramePr>
        <p:xfrm>
          <a:off x="5218720" y="624876"/>
          <a:ext cx="4264251" cy="4188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Google Shape;283;p66">
            <a:extLst>
              <a:ext uri="{FF2B5EF4-FFF2-40B4-BE49-F238E27FC236}">
                <a16:creationId xmlns:a16="http://schemas.microsoft.com/office/drawing/2014/main" id="{53861DA3-8646-41CF-8072-737DFA30B07E}"/>
              </a:ext>
            </a:extLst>
          </p:cNvPr>
          <p:cNvSpPr txBox="1">
            <a:spLocks/>
          </p:cNvSpPr>
          <p:nvPr/>
        </p:nvSpPr>
        <p:spPr>
          <a:xfrm>
            <a:off x="8644467" y="4656667"/>
            <a:ext cx="555595" cy="52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4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03371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587521" y="334288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902336" y="2654884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solidFill>
                  <a:srgbClr val="FF0000"/>
                </a:solidFill>
              </a:rPr>
              <a:t>$139.130,85</a:t>
            </a:r>
          </a:p>
        </p:txBody>
      </p:sp>
      <p:sp>
        <p:nvSpPr>
          <p:cNvPr id="71" name="Google Shape;284;p66">
            <a:extLst>
              <a:ext uri="{FF2B5EF4-FFF2-40B4-BE49-F238E27FC236}">
                <a16:creationId xmlns:a16="http://schemas.microsoft.com/office/drawing/2014/main" id="{D797B694-8B34-43FD-B38D-05FB73B1C871}"/>
              </a:ext>
            </a:extLst>
          </p:cNvPr>
          <p:cNvSpPr txBox="1"/>
          <p:nvPr/>
        </p:nvSpPr>
        <p:spPr>
          <a:xfrm>
            <a:off x="1495429" y="1297119"/>
            <a:ext cx="4435673" cy="89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1869</a:t>
            </a:r>
            <a:r>
              <a:rPr lang="en" sz="2000" dirty="0"/>
              <a:t> 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8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from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5163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ECE14-7260-4B30-A0C4-F18F703AE074}"/>
              </a:ext>
            </a:extLst>
          </p:cNvPr>
          <p:cNvSpPr txBox="1"/>
          <p:nvPr/>
        </p:nvSpPr>
        <p:spPr>
          <a:xfrm flipH="1">
            <a:off x="2452940" y="2047145"/>
            <a:ext cx="166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26,57%</a:t>
            </a:r>
          </a:p>
        </p:txBody>
      </p:sp>
      <p:sp>
        <p:nvSpPr>
          <p:cNvPr id="73" name="Google Shape;284;p66">
            <a:extLst>
              <a:ext uri="{FF2B5EF4-FFF2-40B4-BE49-F238E27FC236}">
                <a16:creationId xmlns:a16="http://schemas.microsoft.com/office/drawing/2014/main" id="{90EBFF11-A882-43F9-94CF-BB72BB8E2993}"/>
              </a:ext>
            </a:extLst>
          </p:cNvPr>
          <p:cNvSpPr txBox="1"/>
          <p:nvPr/>
        </p:nvSpPr>
        <p:spPr>
          <a:xfrm>
            <a:off x="4016602" y="217286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r>
              <a:rPr lang="en-ID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lang="en-ID"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354919" y="2774729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78968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1089</Words>
  <Application>Microsoft Office PowerPoint</Application>
  <PresentationFormat>On-screen Show (16:9)</PresentationFormat>
  <Paragraphs>298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Inter</vt:lpstr>
      <vt:lpstr>Work Sans ExtraBold</vt:lpstr>
      <vt:lpstr>Work Sans SemiBold</vt:lpstr>
      <vt:lpstr>Inter Medium</vt:lpstr>
      <vt:lpstr>gg sans</vt:lpstr>
      <vt:lpstr>Work Sans Medium</vt:lpstr>
      <vt:lpstr>Avenir</vt:lpstr>
      <vt:lpstr>Work Sans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91</cp:revision>
  <dcterms:modified xsi:type="dcterms:W3CDTF">2023-11-22T06:35:21Z</dcterms:modified>
</cp:coreProperties>
</file>